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42794225" cx="30267275"/>
  <p:notesSz cx="7772400" cy="10058400"/>
  <p:embeddedFontLst>
    <p:embeddedFont>
      <p:font typeface="Arial Black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2253">
          <p15:clr>
            <a:srgbClr val="A4A3A4"/>
          </p15:clr>
        </p15:guide>
        <p15:guide id="2" pos="8411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hURG6ihXMA+DUqavnIPWAHJ+oNH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2253" orient="horz"/>
        <p:guide pos="841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rialBlack-regular.fntdata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:notes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1:notes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10545875" y="6416379"/>
            <a:ext cx="9175532" cy="131837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67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>
            <a:off x="1513364" y="9842677"/>
            <a:ext cx="13166265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2" type="body"/>
          </p:nvPr>
        </p:nvSpPr>
        <p:spPr>
          <a:xfrm>
            <a:off x="15587646" y="9842677"/>
            <a:ext cx="13166265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10290874" y="39798643"/>
            <a:ext cx="968552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1513364" y="39798643"/>
            <a:ext cx="696147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21792438" y="39798643"/>
            <a:ext cx="696147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ctrTitle"/>
          </p:nvPr>
        </p:nvSpPr>
        <p:spPr>
          <a:xfrm>
            <a:off x="2270046" y="13266214"/>
            <a:ext cx="2572718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subTitle"/>
          </p:nvPr>
        </p:nvSpPr>
        <p:spPr>
          <a:xfrm>
            <a:off x="4540091" y="23964775"/>
            <a:ext cx="2118709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10290874" y="39798643"/>
            <a:ext cx="968552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1513364" y="39798643"/>
            <a:ext cx="696147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21792438" y="39798643"/>
            <a:ext cx="696147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10545875" y="6416379"/>
            <a:ext cx="9175532" cy="131837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67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1513364" y="9842677"/>
            <a:ext cx="2724054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10290874" y="39798643"/>
            <a:ext cx="968552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0" type="dt"/>
          </p:nvPr>
        </p:nvSpPr>
        <p:spPr>
          <a:xfrm>
            <a:off x="1513364" y="39798643"/>
            <a:ext cx="696147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21792438" y="39798643"/>
            <a:ext cx="696147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10545875" y="6416379"/>
            <a:ext cx="9175532" cy="131837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67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1" type="ftr"/>
          </p:nvPr>
        </p:nvSpPr>
        <p:spPr>
          <a:xfrm>
            <a:off x="10290874" y="39798643"/>
            <a:ext cx="968552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1513364" y="39798643"/>
            <a:ext cx="696147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21792438" y="39798643"/>
            <a:ext cx="696147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/>
          <p:nvPr>
            <p:ph idx="11" type="ftr"/>
          </p:nvPr>
        </p:nvSpPr>
        <p:spPr>
          <a:xfrm>
            <a:off x="10290874" y="39798643"/>
            <a:ext cx="968552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10" type="dt"/>
          </p:nvPr>
        </p:nvSpPr>
        <p:spPr>
          <a:xfrm>
            <a:off x="1513364" y="39798643"/>
            <a:ext cx="696147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2" type="sldNum"/>
          </p:nvPr>
        </p:nvSpPr>
        <p:spPr>
          <a:xfrm>
            <a:off x="21792438" y="39798643"/>
            <a:ext cx="696147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291692" y="645211"/>
            <a:ext cx="27705651" cy="516410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2"/>
          <p:cNvSpPr/>
          <p:nvPr/>
        </p:nvSpPr>
        <p:spPr>
          <a:xfrm>
            <a:off x="22724201" y="1556156"/>
            <a:ext cx="4339793" cy="3282513"/>
          </a:xfrm>
          <a:custGeom>
            <a:rect b="b" l="l" r="r" t="t"/>
            <a:pathLst>
              <a:path extrusionOk="0" h="771525" w="1114425">
                <a:moveTo>
                  <a:pt x="557022" y="0"/>
                </a:moveTo>
                <a:lnTo>
                  <a:pt x="505968" y="1524"/>
                </a:lnTo>
                <a:lnTo>
                  <a:pt x="456438" y="6096"/>
                </a:lnTo>
                <a:lnTo>
                  <a:pt x="409194" y="13716"/>
                </a:lnTo>
                <a:lnTo>
                  <a:pt x="365418" y="22953"/>
                </a:lnTo>
                <a:lnTo>
                  <a:pt x="320911" y="35752"/>
                </a:lnTo>
                <a:lnTo>
                  <a:pt x="276430" y="52071"/>
                </a:lnTo>
                <a:lnTo>
                  <a:pt x="232734" y="71870"/>
                </a:lnTo>
                <a:lnTo>
                  <a:pt x="190579" y="95106"/>
                </a:lnTo>
                <a:lnTo>
                  <a:pt x="150723" y="121739"/>
                </a:lnTo>
                <a:lnTo>
                  <a:pt x="113924" y="151725"/>
                </a:lnTo>
                <a:lnTo>
                  <a:pt x="80938" y="185024"/>
                </a:lnTo>
                <a:lnTo>
                  <a:pt x="52524" y="221595"/>
                </a:lnTo>
                <a:lnTo>
                  <a:pt x="29439" y="261395"/>
                </a:lnTo>
                <a:lnTo>
                  <a:pt x="12440" y="304384"/>
                </a:lnTo>
                <a:lnTo>
                  <a:pt x="2286" y="350520"/>
                </a:lnTo>
                <a:lnTo>
                  <a:pt x="0" y="385572"/>
                </a:lnTo>
                <a:lnTo>
                  <a:pt x="2286" y="420623"/>
                </a:lnTo>
                <a:lnTo>
                  <a:pt x="13097" y="467377"/>
                </a:lnTo>
                <a:lnTo>
                  <a:pt x="30361" y="510638"/>
                </a:lnTo>
                <a:lnTo>
                  <a:pt x="53413" y="550438"/>
                </a:lnTo>
                <a:lnTo>
                  <a:pt x="81590" y="586808"/>
                </a:lnTo>
                <a:lnTo>
                  <a:pt x="114230" y="619781"/>
                </a:lnTo>
                <a:lnTo>
                  <a:pt x="150669" y="649388"/>
                </a:lnTo>
                <a:lnTo>
                  <a:pt x="190245" y="675661"/>
                </a:lnTo>
                <a:lnTo>
                  <a:pt x="232294" y="698631"/>
                </a:lnTo>
                <a:lnTo>
                  <a:pt x="276154" y="718330"/>
                </a:lnTo>
                <a:lnTo>
                  <a:pt x="321161" y="734789"/>
                </a:lnTo>
                <a:lnTo>
                  <a:pt x="366653" y="748041"/>
                </a:lnTo>
                <a:lnTo>
                  <a:pt x="411966" y="758117"/>
                </a:lnTo>
                <a:lnTo>
                  <a:pt x="456438" y="765048"/>
                </a:lnTo>
                <a:lnTo>
                  <a:pt x="505968" y="769620"/>
                </a:lnTo>
                <a:lnTo>
                  <a:pt x="557022" y="771144"/>
                </a:lnTo>
                <a:lnTo>
                  <a:pt x="607314" y="769620"/>
                </a:lnTo>
                <a:lnTo>
                  <a:pt x="656844" y="765048"/>
                </a:lnTo>
                <a:lnTo>
                  <a:pt x="703933" y="757608"/>
                </a:lnTo>
                <a:lnTo>
                  <a:pt x="751658" y="746831"/>
                </a:lnTo>
                <a:lnTo>
                  <a:pt x="799320" y="732644"/>
                </a:lnTo>
                <a:lnTo>
                  <a:pt x="846216" y="714974"/>
                </a:lnTo>
                <a:lnTo>
                  <a:pt x="891647" y="693748"/>
                </a:lnTo>
                <a:lnTo>
                  <a:pt x="934913" y="668896"/>
                </a:lnTo>
                <a:lnTo>
                  <a:pt x="975312" y="640343"/>
                </a:lnTo>
                <a:lnTo>
                  <a:pt x="1012144" y="608017"/>
                </a:lnTo>
                <a:lnTo>
                  <a:pt x="1044708" y="571846"/>
                </a:lnTo>
                <a:lnTo>
                  <a:pt x="1072304" y="531758"/>
                </a:lnTo>
                <a:lnTo>
                  <a:pt x="1094232" y="487680"/>
                </a:lnTo>
                <a:lnTo>
                  <a:pt x="1111758" y="420623"/>
                </a:lnTo>
                <a:lnTo>
                  <a:pt x="1114044" y="385572"/>
                </a:lnTo>
                <a:lnTo>
                  <a:pt x="1109811" y="338575"/>
                </a:lnTo>
                <a:lnTo>
                  <a:pt x="1098407" y="294437"/>
                </a:lnTo>
                <a:lnTo>
                  <a:pt x="1080549" y="253214"/>
                </a:lnTo>
                <a:lnTo>
                  <a:pt x="1056954" y="214964"/>
                </a:lnTo>
                <a:lnTo>
                  <a:pt x="1028341" y="179741"/>
                </a:lnTo>
                <a:lnTo>
                  <a:pt x="995425" y="147602"/>
                </a:lnTo>
                <a:lnTo>
                  <a:pt x="958926" y="118603"/>
                </a:lnTo>
                <a:lnTo>
                  <a:pt x="919560" y="92802"/>
                </a:lnTo>
                <a:lnTo>
                  <a:pt x="878046" y="70253"/>
                </a:lnTo>
                <a:lnTo>
                  <a:pt x="835100" y="51014"/>
                </a:lnTo>
                <a:lnTo>
                  <a:pt x="791440" y="35141"/>
                </a:lnTo>
                <a:lnTo>
                  <a:pt x="747784" y="22689"/>
                </a:lnTo>
                <a:lnTo>
                  <a:pt x="704850" y="13716"/>
                </a:lnTo>
                <a:lnTo>
                  <a:pt x="656844" y="6096"/>
                </a:lnTo>
                <a:lnTo>
                  <a:pt x="607314" y="1524"/>
                </a:lnTo>
                <a:lnTo>
                  <a:pt x="557022" y="0"/>
                </a:lnTo>
                <a:close/>
              </a:path>
            </a:pathLst>
          </a:custGeom>
          <a:solidFill>
            <a:srgbClr val="1F86C6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8" name="Google Shape;8;p2"/>
          <p:cNvSpPr/>
          <p:nvPr/>
        </p:nvSpPr>
        <p:spPr>
          <a:xfrm>
            <a:off x="22810249" y="1689076"/>
            <a:ext cx="4154332" cy="3042065"/>
          </a:xfrm>
          <a:custGeom>
            <a:rect b="b" l="l" r="r" t="t"/>
            <a:pathLst>
              <a:path extrusionOk="0" h="715010" w="1066800">
                <a:moveTo>
                  <a:pt x="533400" y="0"/>
                </a:moveTo>
                <a:lnTo>
                  <a:pt x="482346" y="1524"/>
                </a:lnTo>
                <a:lnTo>
                  <a:pt x="437231" y="5664"/>
                </a:lnTo>
                <a:lnTo>
                  <a:pt x="391242" y="12782"/>
                </a:lnTo>
                <a:lnTo>
                  <a:pt x="344980" y="22968"/>
                </a:lnTo>
                <a:lnTo>
                  <a:pt x="299048" y="36310"/>
                </a:lnTo>
                <a:lnTo>
                  <a:pt x="254048" y="52898"/>
                </a:lnTo>
                <a:lnTo>
                  <a:pt x="210582" y="72819"/>
                </a:lnTo>
                <a:lnTo>
                  <a:pt x="169252" y="96163"/>
                </a:lnTo>
                <a:lnTo>
                  <a:pt x="130661" y="123020"/>
                </a:lnTo>
                <a:lnTo>
                  <a:pt x="95410" y="153477"/>
                </a:lnTo>
                <a:lnTo>
                  <a:pt x="64101" y="187625"/>
                </a:lnTo>
                <a:lnTo>
                  <a:pt x="37337" y="225552"/>
                </a:lnTo>
                <a:lnTo>
                  <a:pt x="9906" y="289560"/>
                </a:lnTo>
                <a:lnTo>
                  <a:pt x="0" y="357378"/>
                </a:lnTo>
                <a:lnTo>
                  <a:pt x="2285" y="391668"/>
                </a:lnTo>
                <a:lnTo>
                  <a:pt x="21335" y="457962"/>
                </a:lnTo>
                <a:lnTo>
                  <a:pt x="57150" y="518922"/>
                </a:lnTo>
                <a:lnTo>
                  <a:pt x="83980" y="549829"/>
                </a:lnTo>
                <a:lnTo>
                  <a:pt x="114087" y="578094"/>
                </a:lnTo>
                <a:lnTo>
                  <a:pt x="147176" y="603711"/>
                </a:lnTo>
                <a:lnTo>
                  <a:pt x="182950" y="626676"/>
                </a:lnTo>
                <a:lnTo>
                  <a:pt x="221114" y="646984"/>
                </a:lnTo>
                <a:lnTo>
                  <a:pt x="261370" y="664631"/>
                </a:lnTo>
                <a:lnTo>
                  <a:pt x="303424" y="679613"/>
                </a:lnTo>
                <a:lnTo>
                  <a:pt x="346979" y="691925"/>
                </a:lnTo>
                <a:lnTo>
                  <a:pt x="391740" y="701562"/>
                </a:lnTo>
                <a:lnTo>
                  <a:pt x="437409" y="708521"/>
                </a:lnTo>
                <a:lnTo>
                  <a:pt x="483691" y="712797"/>
                </a:lnTo>
                <a:lnTo>
                  <a:pt x="530290" y="714385"/>
                </a:lnTo>
                <a:lnTo>
                  <a:pt x="576911" y="713281"/>
                </a:lnTo>
                <a:lnTo>
                  <a:pt x="623256" y="709481"/>
                </a:lnTo>
                <a:lnTo>
                  <a:pt x="669029" y="702979"/>
                </a:lnTo>
                <a:lnTo>
                  <a:pt x="713936" y="693773"/>
                </a:lnTo>
                <a:lnTo>
                  <a:pt x="757679" y="681856"/>
                </a:lnTo>
                <a:lnTo>
                  <a:pt x="799964" y="667226"/>
                </a:lnTo>
                <a:lnTo>
                  <a:pt x="840492" y="649876"/>
                </a:lnTo>
                <a:lnTo>
                  <a:pt x="878970" y="629804"/>
                </a:lnTo>
                <a:lnTo>
                  <a:pt x="915099" y="607004"/>
                </a:lnTo>
                <a:lnTo>
                  <a:pt x="948586" y="581473"/>
                </a:lnTo>
                <a:lnTo>
                  <a:pt x="979133" y="553204"/>
                </a:lnTo>
                <a:lnTo>
                  <a:pt x="1006444" y="522196"/>
                </a:lnTo>
                <a:lnTo>
                  <a:pt x="1030224" y="488442"/>
                </a:lnTo>
                <a:lnTo>
                  <a:pt x="1057656" y="425195"/>
                </a:lnTo>
                <a:lnTo>
                  <a:pt x="1066800" y="357378"/>
                </a:lnTo>
                <a:lnTo>
                  <a:pt x="1064514" y="323088"/>
                </a:lnTo>
                <a:lnTo>
                  <a:pt x="1046226" y="256794"/>
                </a:lnTo>
                <a:lnTo>
                  <a:pt x="1009650" y="195834"/>
                </a:lnTo>
                <a:lnTo>
                  <a:pt x="977917" y="159750"/>
                </a:lnTo>
                <a:lnTo>
                  <a:pt x="942447" y="127773"/>
                </a:lnTo>
                <a:lnTo>
                  <a:pt x="903750" y="99750"/>
                </a:lnTo>
                <a:lnTo>
                  <a:pt x="862334" y="75530"/>
                </a:lnTo>
                <a:lnTo>
                  <a:pt x="818707" y="54959"/>
                </a:lnTo>
                <a:lnTo>
                  <a:pt x="773378" y="37886"/>
                </a:lnTo>
                <a:lnTo>
                  <a:pt x="726855" y="24158"/>
                </a:lnTo>
                <a:lnTo>
                  <a:pt x="679649" y="13623"/>
                </a:lnTo>
                <a:lnTo>
                  <a:pt x="632266" y="6129"/>
                </a:lnTo>
                <a:lnTo>
                  <a:pt x="585216" y="1524"/>
                </a:lnTo>
                <a:lnTo>
                  <a:pt x="53340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9" name="Google Shape;9;p2"/>
          <p:cNvSpPr/>
          <p:nvPr/>
        </p:nvSpPr>
        <p:spPr>
          <a:xfrm>
            <a:off x="23911147" y="2061900"/>
            <a:ext cx="3061347" cy="2593590"/>
          </a:xfrm>
          <a:custGeom>
            <a:rect b="b" l="l" r="r" t="t"/>
            <a:pathLst>
              <a:path extrusionOk="0" h="609600" w="786129">
                <a:moveTo>
                  <a:pt x="684276" y="59436"/>
                </a:moveTo>
                <a:lnTo>
                  <a:pt x="646176" y="28956"/>
                </a:lnTo>
                <a:lnTo>
                  <a:pt x="603504" y="0"/>
                </a:lnTo>
                <a:lnTo>
                  <a:pt x="570738" y="19812"/>
                </a:lnTo>
                <a:lnTo>
                  <a:pt x="486918" y="76200"/>
                </a:lnTo>
                <a:lnTo>
                  <a:pt x="373380" y="160782"/>
                </a:lnTo>
                <a:lnTo>
                  <a:pt x="252222" y="266700"/>
                </a:lnTo>
                <a:lnTo>
                  <a:pt x="166878" y="349758"/>
                </a:lnTo>
                <a:lnTo>
                  <a:pt x="112776" y="411480"/>
                </a:lnTo>
                <a:lnTo>
                  <a:pt x="64770" y="480060"/>
                </a:lnTo>
                <a:lnTo>
                  <a:pt x="0" y="585216"/>
                </a:lnTo>
                <a:lnTo>
                  <a:pt x="14478" y="590550"/>
                </a:lnTo>
                <a:lnTo>
                  <a:pt x="45720" y="553974"/>
                </a:lnTo>
                <a:lnTo>
                  <a:pt x="125730" y="464058"/>
                </a:lnTo>
                <a:lnTo>
                  <a:pt x="236220" y="349758"/>
                </a:lnTo>
                <a:lnTo>
                  <a:pt x="358902" y="241554"/>
                </a:lnTo>
                <a:lnTo>
                  <a:pt x="459486" y="163068"/>
                </a:lnTo>
                <a:lnTo>
                  <a:pt x="527304" y="118110"/>
                </a:lnTo>
                <a:lnTo>
                  <a:pt x="592074" y="89154"/>
                </a:lnTo>
                <a:lnTo>
                  <a:pt x="684276" y="59436"/>
                </a:lnTo>
                <a:close/>
              </a:path>
              <a:path extrusionOk="0" h="609600" w="786129">
                <a:moveTo>
                  <a:pt x="765048" y="170688"/>
                </a:moveTo>
                <a:lnTo>
                  <a:pt x="755142" y="150876"/>
                </a:lnTo>
                <a:lnTo>
                  <a:pt x="749046" y="139446"/>
                </a:lnTo>
                <a:lnTo>
                  <a:pt x="739902" y="124206"/>
                </a:lnTo>
                <a:lnTo>
                  <a:pt x="729234" y="109728"/>
                </a:lnTo>
                <a:lnTo>
                  <a:pt x="693420" y="124206"/>
                </a:lnTo>
                <a:lnTo>
                  <a:pt x="599694" y="164592"/>
                </a:lnTo>
                <a:lnTo>
                  <a:pt x="473202" y="229362"/>
                </a:lnTo>
                <a:lnTo>
                  <a:pt x="334518" y="313944"/>
                </a:lnTo>
                <a:lnTo>
                  <a:pt x="236220" y="384048"/>
                </a:lnTo>
                <a:lnTo>
                  <a:pt x="170688" y="436626"/>
                </a:lnTo>
                <a:lnTo>
                  <a:pt x="112014" y="498348"/>
                </a:lnTo>
                <a:lnTo>
                  <a:pt x="29718" y="595122"/>
                </a:lnTo>
                <a:lnTo>
                  <a:pt x="45720" y="599694"/>
                </a:lnTo>
                <a:lnTo>
                  <a:pt x="76200" y="570738"/>
                </a:lnTo>
                <a:lnTo>
                  <a:pt x="155448" y="498348"/>
                </a:lnTo>
                <a:lnTo>
                  <a:pt x="266700" y="407670"/>
                </a:lnTo>
                <a:lnTo>
                  <a:pt x="393192" y="320802"/>
                </a:lnTo>
                <a:lnTo>
                  <a:pt x="503682" y="256032"/>
                </a:lnTo>
                <a:lnTo>
                  <a:pt x="579882" y="217932"/>
                </a:lnTo>
                <a:lnTo>
                  <a:pt x="655320" y="194310"/>
                </a:lnTo>
                <a:lnTo>
                  <a:pt x="765048" y="170688"/>
                </a:lnTo>
                <a:close/>
              </a:path>
              <a:path extrusionOk="0" h="609600" w="786129">
                <a:moveTo>
                  <a:pt x="785622" y="248412"/>
                </a:moveTo>
                <a:lnTo>
                  <a:pt x="784098" y="240792"/>
                </a:lnTo>
                <a:lnTo>
                  <a:pt x="781050" y="230124"/>
                </a:lnTo>
                <a:lnTo>
                  <a:pt x="748284" y="238506"/>
                </a:lnTo>
                <a:lnTo>
                  <a:pt x="662940" y="263652"/>
                </a:lnTo>
                <a:lnTo>
                  <a:pt x="542544" y="307086"/>
                </a:lnTo>
                <a:lnTo>
                  <a:pt x="406146" y="369570"/>
                </a:lnTo>
                <a:lnTo>
                  <a:pt x="302514" y="423672"/>
                </a:lnTo>
                <a:lnTo>
                  <a:pt x="232410" y="466344"/>
                </a:lnTo>
                <a:lnTo>
                  <a:pt x="163068" y="519684"/>
                </a:lnTo>
                <a:lnTo>
                  <a:pt x="62484" y="605028"/>
                </a:lnTo>
                <a:lnTo>
                  <a:pt x="82296" y="609600"/>
                </a:lnTo>
                <a:lnTo>
                  <a:pt x="112776" y="586740"/>
                </a:lnTo>
                <a:lnTo>
                  <a:pt x="192786" y="531876"/>
                </a:lnTo>
                <a:lnTo>
                  <a:pt x="306324" y="461772"/>
                </a:lnTo>
                <a:lnTo>
                  <a:pt x="437388" y="394716"/>
                </a:lnTo>
                <a:lnTo>
                  <a:pt x="538734" y="350520"/>
                </a:lnTo>
                <a:lnTo>
                  <a:pt x="608838" y="324612"/>
                </a:lnTo>
                <a:lnTo>
                  <a:pt x="679704" y="310134"/>
                </a:lnTo>
                <a:lnTo>
                  <a:pt x="784098" y="295656"/>
                </a:lnTo>
                <a:lnTo>
                  <a:pt x="785622" y="276606"/>
                </a:lnTo>
                <a:lnTo>
                  <a:pt x="785622" y="265176"/>
                </a:lnTo>
                <a:lnTo>
                  <a:pt x="785622" y="248412"/>
                </a:lnTo>
                <a:close/>
              </a:path>
            </a:pathLst>
          </a:custGeom>
          <a:solidFill>
            <a:srgbClr val="1F86C6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0" name="Google Shape;10;p2"/>
          <p:cNvSpPr txBox="1"/>
          <p:nvPr>
            <p:ph type="title"/>
          </p:nvPr>
        </p:nvSpPr>
        <p:spPr>
          <a:xfrm>
            <a:off x="10545875" y="6416379"/>
            <a:ext cx="917553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1513364" y="9842677"/>
            <a:ext cx="2724054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1" type="ftr"/>
          </p:nvPr>
        </p:nvSpPr>
        <p:spPr>
          <a:xfrm>
            <a:off x="10290874" y="39798643"/>
            <a:ext cx="968552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2"/>
          <p:cNvSpPr txBox="1"/>
          <p:nvPr>
            <p:ph idx="10" type="dt"/>
          </p:nvPr>
        </p:nvSpPr>
        <p:spPr>
          <a:xfrm>
            <a:off x="1513364" y="39798643"/>
            <a:ext cx="696147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21792438" y="39798643"/>
            <a:ext cx="696147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"/>
          <p:cNvSpPr txBox="1"/>
          <p:nvPr/>
        </p:nvSpPr>
        <p:spPr>
          <a:xfrm>
            <a:off x="23058437" y="2169155"/>
            <a:ext cx="2225535" cy="116856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9325">
            <a:spAutoFit/>
          </a:bodyPr>
          <a:lstStyle/>
          <a:p>
            <a:pPr indent="0" lvl="0" marL="49456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204">
                <a:solidFill>
                  <a:srgbClr val="1E87C7"/>
                </a:solidFill>
                <a:latin typeface="Arial"/>
                <a:ea typeface="Arial"/>
                <a:cs typeface="Arial"/>
                <a:sym typeface="Arial"/>
              </a:rPr>
              <a:t>ISAP</a:t>
            </a:r>
            <a:endParaRPr sz="7204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1"/>
          <p:cNvSpPr txBox="1"/>
          <p:nvPr/>
        </p:nvSpPr>
        <p:spPr>
          <a:xfrm>
            <a:off x="23294927" y="4579015"/>
            <a:ext cx="1322957" cy="7291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9225">
            <a:spAutoFit/>
          </a:bodyPr>
          <a:lstStyle/>
          <a:p>
            <a:pPr indent="0" lvl="0" marL="49456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284">
                <a:solidFill>
                  <a:srgbClr val="1E87C7"/>
                </a:solidFill>
                <a:latin typeface="Arial"/>
                <a:ea typeface="Arial"/>
                <a:cs typeface="Arial"/>
                <a:sym typeface="Arial"/>
              </a:rPr>
              <a:t>2023</a:t>
            </a:r>
            <a:endParaRPr sz="4284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"/>
          <p:cNvSpPr/>
          <p:nvPr/>
        </p:nvSpPr>
        <p:spPr>
          <a:xfrm>
            <a:off x="17064565" y="24363340"/>
            <a:ext cx="7356629" cy="769046"/>
          </a:xfrm>
          <a:custGeom>
            <a:rect b="b" l="l" r="r" t="t"/>
            <a:pathLst>
              <a:path extrusionOk="0" h="197484" w="1889125">
                <a:moveTo>
                  <a:pt x="1789938" y="0"/>
                </a:moveTo>
                <a:lnTo>
                  <a:pt x="98298" y="0"/>
                </a:lnTo>
                <a:lnTo>
                  <a:pt x="60198" y="8381"/>
                </a:lnTo>
                <a:lnTo>
                  <a:pt x="28956" y="28955"/>
                </a:lnTo>
                <a:lnTo>
                  <a:pt x="7619" y="60197"/>
                </a:lnTo>
                <a:lnTo>
                  <a:pt x="0" y="99059"/>
                </a:lnTo>
                <a:lnTo>
                  <a:pt x="7619" y="137159"/>
                </a:lnTo>
                <a:lnTo>
                  <a:pt x="28956" y="168401"/>
                </a:lnTo>
                <a:lnTo>
                  <a:pt x="60198" y="189737"/>
                </a:lnTo>
                <a:lnTo>
                  <a:pt x="98298" y="197357"/>
                </a:lnTo>
                <a:lnTo>
                  <a:pt x="1789938" y="197357"/>
                </a:lnTo>
                <a:lnTo>
                  <a:pt x="1828800" y="189737"/>
                </a:lnTo>
                <a:lnTo>
                  <a:pt x="1860042" y="168401"/>
                </a:lnTo>
                <a:lnTo>
                  <a:pt x="1880615" y="137159"/>
                </a:lnTo>
                <a:lnTo>
                  <a:pt x="1888998" y="99059"/>
                </a:lnTo>
                <a:lnTo>
                  <a:pt x="1880615" y="60197"/>
                </a:lnTo>
                <a:lnTo>
                  <a:pt x="1860042" y="28955"/>
                </a:lnTo>
                <a:lnTo>
                  <a:pt x="1828800" y="8381"/>
                </a:lnTo>
                <a:lnTo>
                  <a:pt x="1789938" y="0"/>
                </a:lnTo>
                <a:close/>
              </a:path>
            </a:pathLst>
          </a:custGeom>
          <a:solidFill>
            <a:srgbClr val="005284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50" name="Google Shape;50;p1"/>
          <p:cNvSpPr txBox="1"/>
          <p:nvPr/>
        </p:nvSpPr>
        <p:spPr>
          <a:xfrm>
            <a:off x="18365263" y="24310916"/>
            <a:ext cx="4905078" cy="8115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1800">
            <a:spAutoFit/>
          </a:bodyPr>
          <a:lstStyle/>
          <a:p>
            <a:pPr indent="0" lvl="0" marL="49456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68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CONCLUSION</a:t>
            </a:r>
            <a:endParaRPr sz="4868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"/>
          <p:cNvSpPr txBox="1"/>
          <p:nvPr/>
        </p:nvSpPr>
        <p:spPr>
          <a:xfrm>
            <a:off x="3565638" y="10278031"/>
            <a:ext cx="3259172" cy="8115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1800">
            <a:spAutoFit/>
          </a:bodyPr>
          <a:lstStyle/>
          <a:p>
            <a:pPr indent="0" lvl="0" marL="49456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68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ABSTRACT</a:t>
            </a:r>
            <a:endParaRPr sz="4868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2" name="Google Shape;5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94861" y="39425339"/>
            <a:ext cx="27604180" cy="2588132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"/>
          <p:cNvSpPr txBox="1"/>
          <p:nvPr>
            <p:ph type="title"/>
          </p:nvPr>
        </p:nvSpPr>
        <p:spPr>
          <a:xfrm>
            <a:off x="10409185" y="7064870"/>
            <a:ext cx="9175500" cy="136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49450">
            <a:spAutoFit/>
          </a:bodyPr>
          <a:lstStyle/>
          <a:p>
            <a:pPr indent="0" lvl="0" marL="1876868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PAPER TILE</a:t>
            </a:r>
            <a:endParaRPr/>
          </a:p>
        </p:txBody>
      </p:sp>
      <p:sp>
        <p:nvSpPr>
          <p:cNvPr id="54" name="Google Shape;54;p1"/>
          <p:cNvSpPr txBox="1"/>
          <p:nvPr/>
        </p:nvSpPr>
        <p:spPr>
          <a:xfrm>
            <a:off x="2713037" y="39464399"/>
            <a:ext cx="3259172" cy="8115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1800">
            <a:spAutoFit/>
          </a:bodyPr>
          <a:lstStyle/>
          <a:p>
            <a:pPr indent="0" lvl="0" marL="49456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68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Authors:</a:t>
            </a:r>
            <a:endParaRPr sz="4868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5" name="Google Shape;55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94861" y="442119"/>
            <a:ext cx="27807176" cy="8634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2735273" y="581209"/>
            <a:ext cx="5097398" cy="3528968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"/>
          <p:cNvSpPr/>
          <p:nvPr/>
        </p:nvSpPr>
        <p:spPr>
          <a:xfrm>
            <a:off x="4618037" y="4249267"/>
            <a:ext cx="20955000" cy="2060252"/>
          </a:xfrm>
          <a:prstGeom prst="rect">
            <a:avLst/>
          </a:prstGeom>
          <a:solidFill>
            <a:srgbClr val="05273A"/>
          </a:solidFill>
          <a:ln cap="flat" cmpd="sng" w="25400">
            <a:solidFill>
              <a:srgbClr val="2136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PAPER TITLE</a:t>
            </a:r>
            <a:endParaRPr b="1" sz="9600">
              <a:solidFill>
                <a:schemeClr val="lt1"/>
              </a:solidFill>
            </a:endParaRPr>
          </a:p>
        </p:txBody>
      </p:sp>
      <p:sp>
        <p:nvSpPr>
          <p:cNvPr id="58" name="Google Shape;58;p1"/>
          <p:cNvSpPr/>
          <p:nvPr/>
        </p:nvSpPr>
        <p:spPr>
          <a:xfrm>
            <a:off x="17064565" y="32941962"/>
            <a:ext cx="7356629" cy="769046"/>
          </a:xfrm>
          <a:custGeom>
            <a:rect b="b" l="l" r="r" t="t"/>
            <a:pathLst>
              <a:path extrusionOk="0" h="197484" w="1889125">
                <a:moveTo>
                  <a:pt x="1789938" y="0"/>
                </a:moveTo>
                <a:lnTo>
                  <a:pt x="98298" y="0"/>
                </a:lnTo>
                <a:lnTo>
                  <a:pt x="60198" y="8381"/>
                </a:lnTo>
                <a:lnTo>
                  <a:pt x="28956" y="28955"/>
                </a:lnTo>
                <a:lnTo>
                  <a:pt x="7619" y="60197"/>
                </a:lnTo>
                <a:lnTo>
                  <a:pt x="0" y="99059"/>
                </a:lnTo>
                <a:lnTo>
                  <a:pt x="7619" y="137159"/>
                </a:lnTo>
                <a:lnTo>
                  <a:pt x="28956" y="168401"/>
                </a:lnTo>
                <a:lnTo>
                  <a:pt x="60198" y="189737"/>
                </a:lnTo>
                <a:lnTo>
                  <a:pt x="98298" y="197357"/>
                </a:lnTo>
                <a:lnTo>
                  <a:pt x="1789938" y="197357"/>
                </a:lnTo>
                <a:lnTo>
                  <a:pt x="1828800" y="189737"/>
                </a:lnTo>
                <a:lnTo>
                  <a:pt x="1860042" y="168401"/>
                </a:lnTo>
                <a:lnTo>
                  <a:pt x="1880615" y="137159"/>
                </a:lnTo>
                <a:lnTo>
                  <a:pt x="1888998" y="99059"/>
                </a:lnTo>
                <a:lnTo>
                  <a:pt x="1880615" y="60197"/>
                </a:lnTo>
                <a:lnTo>
                  <a:pt x="1860042" y="28955"/>
                </a:lnTo>
                <a:lnTo>
                  <a:pt x="1828800" y="8381"/>
                </a:lnTo>
                <a:lnTo>
                  <a:pt x="1789938" y="0"/>
                </a:lnTo>
                <a:close/>
              </a:path>
            </a:pathLst>
          </a:custGeom>
          <a:solidFill>
            <a:srgbClr val="005284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59" name="Google Shape;59;p1"/>
          <p:cNvSpPr txBox="1"/>
          <p:nvPr/>
        </p:nvSpPr>
        <p:spPr>
          <a:xfrm>
            <a:off x="18365262" y="32889538"/>
            <a:ext cx="5007897" cy="8115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1800">
            <a:spAutoFit/>
          </a:bodyPr>
          <a:lstStyle/>
          <a:p>
            <a:pPr indent="0" lvl="0" marL="49456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68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REFRENCES</a:t>
            </a:r>
            <a:endParaRPr sz="4868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"/>
          <p:cNvSpPr/>
          <p:nvPr/>
        </p:nvSpPr>
        <p:spPr>
          <a:xfrm>
            <a:off x="2253804" y="9298248"/>
            <a:ext cx="8921922" cy="766573"/>
          </a:xfrm>
          <a:custGeom>
            <a:rect b="b" l="l" r="r" t="t"/>
            <a:pathLst>
              <a:path extrusionOk="0" h="196850" w="2291080">
                <a:moveTo>
                  <a:pt x="2191512" y="0"/>
                </a:moveTo>
                <a:lnTo>
                  <a:pt x="98298" y="0"/>
                </a:lnTo>
                <a:lnTo>
                  <a:pt x="60198" y="7620"/>
                </a:lnTo>
                <a:lnTo>
                  <a:pt x="28956" y="28956"/>
                </a:lnTo>
                <a:lnTo>
                  <a:pt x="7619" y="60198"/>
                </a:lnTo>
                <a:lnTo>
                  <a:pt x="0" y="98298"/>
                </a:lnTo>
                <a:lnTo>
                  <a:pt x="7619" y="136398"/>
                </a:lnTo>
                <a:lnTo>
                  <a:pt x="28956" y="168402"/>
                </a:lnTo>
                <a:lnTo>
                  <a:pt x="60198" y="188976"/>
                </a:lnTo>
                <a:lnTo>
                  <a:pt x="98298" y="196596"/>
                </a:lnTo>
                <a:lnTo>
                  <a:pt x="2191512" y="196596"/>
                </a:lnTo>
                <a:lnTo>
                  <a:pt x="2230374" y="188976"/>
                </a:lnTo>
                <a:lnTo>
                  <a:pt x="2261616" y="168402"/>
                </a:lnTo>
                <a:lnTo>
                  <a:pt x="2282952" y="136398"/>
                </a:lnTo>
                <a:lnTo>
                  <a:pt x="2290572" y="98298"/>
                </a:lnTo>
                <a:lnTo>
                  <a:pt x="2282952" y="60198"/>
                </a:lnTo>
                <a:lnTo>
                  <a:pt x="2261616" y="28956"/>
                </a:lnTo>
                <a:lnTo>
                  <a:pt x="2230374" y="7620"/>
                </a:lnTo>
                <a:lnTo>
                  <a:pt x="2191512" y="0"/>
                </a:lnTo>
                <a:close/>
              </a:path>
            </a:pathLst>
          </a:custGeom>
          <a:solidFill>
            <a:srgbClr val="005284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61" name="Google Shape;61;p1"/>
          <p:cNvSpPr txBox="1"/>
          <p:nvPr/>
        </p:nvSpPr>
        <p:spPr>
          <a:xfrm>
            <a:off x="2332037" y="9201506"/>
            <a:ext cx="8469228" cy="8115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1800">
            <a:spAutoFit/>
          </a:bodyPr>
          <a:lstStyle/>
          <a:p>
            <a:pPr indent="0" lvl="0" marL="49456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68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  <a:endParaRPr sz="4868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"/>
          <p:cNvSpPr/>
          <p:nvPr/>
        </p:nvSpPr>
        <p:spPr>
          <a:xfrm>
            <a:off x="2332037" y="30071636"/>
            <a:ext cx="8921922" cy="766573"/>
          </a:xfrm>
          <a:custGeom>
            <a:rect b="b" l="l" r="r" t="t"/>
            <a:pathLst>
              <a:path extrusionOk="0" h="196850" w="2291080">
                <a:moveTo>
                  <a:pt x="2191512" y="0"/>
                </a:moveTo>
                <a:lnTo>
                  <a:pt x="98298" y="0"/>
                </a:lnTo>
                <a:lnTo>
                  <a:pt x="60198" y="7620"/>
                </a:lnTo>
                <a:lnTo>
                  <a:pt x="28956" y="28956"/>
                </a:lnTo>
                <a:lnTo>
                  <a:pt x="7619" y="60198"/>
                </a:lnTo>
                <a:lnTo>
                  <a:pt x="0" y="98298"/>
                </a:lnTo>
                <a:lnTo>
                  <a:pt x="7619" y="136398"/>
                </a:lnTo>
                <a:lnTo>
                  <a:pt x="28956" y="168402"/>
                </a:lnTo>
                <a:lnTo>
                  <a:pt x="60198" y="188976"/>
                </a:lnTo>
                <a:lnTo>
                  <a:pt x="98298" y="196596"/>
                </a:lnTo>
                <a:lnTo>
                  <a:pt x="2191512" y="196596"/>
                </a:lnTo>
                <a:lnTo>
                  <a:pt x="2230374" y="188976"/>
                </a:lnTo>
                <a:lnTo>
                  <a:pt x="2261616" y="168402"/>
                </a:lnTo>
                <a:lnTo>
                  <a:pt x="2282952" y="136398"/>
                </a:lnTo>
                <a:lnTo>
                  <a:pt x="2290572" y="98298"/>
                </a:lnTo>
                <a:lnTo>
                  <a:pt x="2282952" y="60198"/>
                </a:lnTo>
                <a:lnTo>
                  <a:pt x="2261616" y="28956"/>
                </a:lnTo>
                <a:lnTo>
                  <a:pt x="2230374" y="7620"/>
                </a:lnTo>
                <a:lnTo>
                  <a:pt x="2191512" y="0"/>
                </a:lnTo>
                <a:close/>
              </a:path>
            </a:pathLst>
          </a:custGeom>
          <a:solidFill>
            <a:srgbClr val="005284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63" name="Google Shape;63;p1"/>
          <p:cNvSpPr txBox="1"/>
          <p:nvPr/>
        </p:nvSpPr>
        <p:spPr>
          <a:xfrm>
            <a:off x="2410270" y="29974894"/>
            <a:ext cx="8469228" cy="8115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1800">
            <a:spAutoFit/>
          </a:bodyPr>
          <a:lstStyle/>
          <a:p>
            <a:pPr indent="0" lvl="0" marL="49456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68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ANTENNA DESIGN</a:t>
            </a:r>
            <a:endParaRPr sz="4868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"/>
          <p:cNvSpPr/>
          <p:nvPr/>
        </p:nvSpPr>
        <p:spPr>
          <a:xfrm>
            <a:off x="2253804" y="20654862"/>
            <a:ext cx="8921922" cy="766573"/>
          </a:xfrm>
          <a:custGeom>
            <a:rect b="b" l="l" r="r" t="t"/>
            <a:pathLst>
              <a:path extrusionOk="0" h="196850" w="2291080">
                <a:moveTo>
                  <a:pt x="2191512" y="0"/>
                </a:moveTo>
                <a:lnTo>
                  <a:pt x="98298" y="0"/>
                </a:lnTo>
                <a:lnTo>
                  <a:pt x="60198" y="7620"/>
                </a:lnTo>
                <a:lnTo>
                  <a:pt x="28956" y="28956"/>
                </a:lnTo>
                <a:lnTo>
                  <a:pt x="7619" y="60198"/>
                </a:lnTo>
                <a:lnTo>
                  <a:pt x="0" y="98298"/>
                </a:lnTo>
                <a:lnTo>
                  <a:pt x="7619" y="136398"/>
                </a:lnTo>
                <a:lnTo>
                  <a:pt x="28956" y="168402"/>
                </a:lnTo>
                <a:lnTo>
                  <a:pt x="60198" y="188976"/>
                </a:lnTo>
                <a:lnTo>
                  <a:pt x="98298" y="196596"/>
                </a:lnTo>
                <a:lnTo>
                  <a:pt x="2191512" y="196596"/>
                </a:lnTo>
                <a:lnTo>
                  <a:pt x="2230374" y="188976"/>
                </a:lnTo>
                <a:lnTo>
                  <a:pt x="2261616" y="168402"/>
                </a:lnTo>
                <a:lnTo>
                  <a:pt x="2282952" y="136398"/>
                </a:lnTo>
                <a:lnTo>
                  <a:pt x="2290572" y="98298"/>
                </a:lnTo>
                <a:lnTo>
                  <a:pt x="2282952" y="60198"/>
                </a:lnTo>
                <a:lnTo>
                  <a:pt x="2261616" y="28956"/>
                </a:lnTo>
                <a:lnTo>
                  <a:pt x="2230374" y="7620"/>
                </a:lnTo>
                <a:lnTo>
                  <a:pt x="2191512" y="0"/>
                </a:lnTo>
                <a:close/>
              </a:path>
            </a:pathLst>
          </a:custGeom>
          <a:solidFill>
            <a:srgbClr val="005284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65" name="Google Shape;65;p1"/>
          <p:cNvSpPr txBox="1"/>
          <p:nvPr/>
        </p:nvSpPr>
        <p:spPr>
          <a:xfrm>
            <a:off x="2332037" y="20558120"/>
            <a:ext cx="8469228" cy="8115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1800">
            <a:spAutoFit/>
          </a:bodyPr>
          <a:lstStyle/>
          <a:p>
            <a:pPr indent="0" lvl="0" marL="49456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68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LITERATURE REVIEW</a:t>
            </a:r>
            <a:endParaRPr sz="4868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"/>
          <p:cNvSpPr/>
          <p:nvPr/>
        </p:nvSpPr>
        <p:spPr>
          <a:xfrm>
            <a:off x="16838218" y="9341116"/>
            <a:ext cx="8921922" cy="766573"/>
          </a:xfrm>
          <a:custGeom>
            <a:rect b="b" l="l" r="r" t="t"/>
            <a:pathLst>
              <a:path extrusionOk="0" h="196850" w="2291080">
                <a:moveTo>
                  <a:pt x="2191512" y="0"/>
                </a:moveTo>
                <a:lnTo>
                  <a:pt x="98298" y="0"/>
                </a:lnTo>
                <a:lnTo>
                  <a:pt x="60198" y="7620"/>
                </a:lnTo>
                <a:lnTo>
                  <a:pt x="28956" y="28956"/>
                </a:lnTo>
                <a:lnTo>
                  <a:pt x="7619" y="60198"/>
                </a:lnTo>
                <a:lnTo>
                  <a:pt x="0" y="98298"/>
                </a:lnTo>
                <a:lnTo>
                  <a:pt x="7619" y="136398"/>
                </a:lnTo>
                <a:lnTo>
                  <a:pt x="28956" y="168402"/>
                </a:lnTo>
                <a:lnTo>
                  <a:pt x="60198" y="188976"/>
                </a:lnTo>
                <a:lnTo>
                  <a:pt x="98298" y="196596"/>
                </a:lnTo>
                <a:lnTo>
                  <a:pt x="2191512" y="196596"/>
                </a:lnTo>
                <a:lnTo>
                  <a:pt x="2230374" y="188976"/>
                </a:lnTo>
                <a:lnTo>
                  <a:pt x="2261616" y="168402"/>
                </a:lnTo>
                <a:lnTo>
                  <a:pt x="2282952" y="136398"/>
                </a:lnTo>
                <a:lnTo>
                  <a:pt x="2290572" y="98298"/>
                </a:lnTo>
                <a:lnTo>
                  <a:pt x="2282952" y="60198"/>
                </a:lnTo>
                <a:lnTo>
                  <a:pt x="2261616" y="28956"/>
                </a:lnTo>
                <a:lnTo>
                  <a:pt x="2230374" y="7620"/>
                </a:lnTo>
                <a:lnTo>
                  <a:pt x="2191512" y="0"/>
                </a:lnTo>
                <a:close/>
              </a:path>
            </a:pathLst>
          </a:custGeom>
          <a:solidFill>
            <a:srgbClr val="005284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67" name="Google Shape;67;p1"/>
          <p:cNvSpPr txBox="1"/>
          <p:nvPr/>
        </p:nvSpPr>
        <p:spPr>
          <a:xfrm>
            <a:off x="17064565" y="9303710"/>
            <a:ext cx="8469228" cy="8115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1800">
            <a:spAutoFit/>
          </a:bodyPr>
          <a:lstStyle/>
          <a:p>
            <a:pPr indent="0" lvl="0" marL="49456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68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RESULTS AND DISCUSSION</a:t>
            </a:r>
            <a:endParaRPr sz="4868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2023-10-03T07:52:33Z</dcterms:created>
  <dc:creator>user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2023-10-03T00:00:00Z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2023-10-03T00:00:00Z</vt:filetime>
  </property>
</Properties>
</file>